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3" r:id="rId2"/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718" autoAdjust="0"/>
  </p:normalViewPr>
  <p:slideViewPr>
    <p:cSldViewPr snapToGrid="0">
      <p:cViewPr varScale="1">
        <p:scale>
          <a:sx n="106" d="100"/>
          <a:sy n="106" d="100"/>
        </p:scale>
        <p:origin x="792" y="102"/>
      </p:cViewPr>
      <p:guideLst/>
    </p:cSldViewPr>
  </p:slideViewPr>
  <p:notesTextViewPr>
    <p:cViewPr>
      <p:scale>
        <a:sx n="1" d="1"/>
        <a:sy n="1" d="1"/>
      </p:scale>
      <p:origin x="0" y="-78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19418D-2442-4570-8B93-966B87032493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82CE55-9E41-43A6-B398-A2534FF08F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6606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text to image</a:t>
            </a:r>
          </a:p>
          <a:p>
            <a:r>
              <a:rPr lang="en-US" altLang="zh-TW" dirty="0"/>
              <a:t>A young male character with short, black hair , wearing black square-framed glasses.  The character is wearing a blue </a:t>
            </a:r>
            <a:r>
              <a:rPr lang="en-US" altLang="zh-TW" dirty="0" err="1"/>
              <a:t>hoodie.The</a:t>
            </a:r>
            <a:r>
              <a:rPr lang="en-US" altLang="zh-TW" dirty="0"/>
              <a:t> style is anime-inspired.</a:t>
            </a:r>
          </a:p>
          <a:p>
            <a:r>
              <a:rPr lang="en-US" altLang="zh-TW" dirty="0"/>
              <a:t>He stands in front of a school bulletin board. He looks determined as he holds a sign-up sheet for an FPS esports team recruitment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82CE55-9E41-43A6-B398-A2534FF08F99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6736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text to image</a:t>
            </a:r>
          </a:p>
          <a:p>
            <a:r>
              <a:rPr lang="en-US" altLang="zh-TW" dirty="0"/>
              <a:t>A young male character with short, black hair , wearing black square-framed glasses.  The character is wearing a blue </a:t>
            </a:r>
            <a:r>
              <a:rPr lang="en-US" altLang="zh-TW" dirty="0" err="1"/>
              <a:t>hoodie.The</a:t>
            </a:r>
            <a:r>
              <a:rPr lang="en-US" altLang="zh-TW" dirty="0"/>
              <a:t> style is anime-inspired.</a:t>
            </a:r>
          </a:p>
          <a:p>
            <a:r>
              <a:rPr lang="en-US" altLang="zh-TW" dirty="0"/>
              <a:t>He sits in a corner of the school yard, looking down with a sad expression. His parents are in the background, looking disappointed, while the boy clutches a game controller.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82CE55-9E41-43A6-B398-A2534FF08F99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9961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text to image</a:t>
            </a:r>
          </a:p>
          <a:p>
            <a:r>
              <a:rPr lang="en-US" altLang="zh-TW" dirty="0"/>
              <a:t>A young male character with short, black hair , wearing black square-framed glasses.  The character is wearing a blue </a:t>
            </a:r>
            <a:r>
              <a:rPr lang="en-US" altLang="zh-TW" dirty="0" err="1"/>
              <a:t>hoodie.The</a:t>
            </a:r>
            <a:r>
              <a:rPr lang="en-US" altLang="zh-TW" dirty="0"/>
              <a:t> style is anime-inspired.</a:t>
            </a:r>
          </a:p>
          <a:p>
            <a:r>
              <a:rPr lang="en-US" altLang="zh-TW" dirty="0"/>
              <a:t>He sits at his computer, focusing intensely on an FPS game. His hands are on the keyboard and mouse, with gaming equipment scattered around, and a window showing moonlight outside.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82CE55-9E41-43A6-B398-A2534FF08F99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87875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text to image</a:t>
            </a:r>
          </a:p>
          <a:p>
            <a:r>
              <a:rPr lang="en-US" altLang="zh-TW" dirty="0"/>
              <a:t>A young male character with short, black hair , wearing black square-framed glasses.  The character is wearing a blue </a:t>
            </a:r>
            <a:r>
              <a:rPr lang="en-US" altLang="zh-TW" dirty="0" err="1"/>
              <a:t>hoodie.The</a:t>
            </a:r>
            <a:r>
              <a:rPr lang="en-US" altLang="zh-TW" dirty="0"/>
              <a:t> style is anime-inspired.</a:t>
            </a:r>
          </a:p>
          <a:p>
            <a:r>
              <a:rPr lang="en-US" altLang="zh-TW" dirty="0"/>
              <a:t>He is in an esports training room with his team. He looks confident as they discuss strategies for an upcoming FPS game tournament.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82CE55-9E41-43A6-B398-A2534FF08F99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81081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text to image</a:t>
            </a:r>
          </a:p>
          <a:p>
            <a:r>
              <a:rPr lang="en-US" altLang="zh-TW" dirty="0"/>
              <a:t>A young male character with short, black hair , wearing black square-framed glasses.  The character is wearing a blue </a:t>
            </a:r>
            <a:r>
              <a:rPr lang="en-US" altLang="zh-TW" dirty="0" err="1"/>
              <a:t>hoodie.The</a:t>
            </a:r>
            <a:r>
              <a:rPr lang="en-US" altLang="zh-TW" dirty="0"/>
              <a:t> style is anime-inspired.</a:t>
            </a:r>
          </a:p>
          <a:p>
            <a:r>
              <a:rPr lang="en-US" altLang="zh-TW" dirty="0"/>
              <a:t>stands in an empty school yard, looking shocked as he reads a notice about the esports team’s funding being cut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82CE55-9E41-43A6-B398-A2534FF08F99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532390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text to image</a:t>
            </a:r>
          </a:p>
          <a:p>
            <a:r>
              <a:rPr lang="en-US" altLang="zh-TW" dirty="0"/>
              <a:t>A young male character with short, black hair , wearing black square-framed glasses.  The character is wearing a blue </a:t>
            </a:r>
            <a:r>
              <a:rPr lang="en-US" altLang="zh-TW" dirty="0" err="1"/>
              <a:t>hoodie.The</a:t>
            </a:r>
            <a:r>
              <a:rPr lang="en-US" altLang="zh-TW" dirty="0"/>
              <a:t> style is anime-inspired.</a:t>
            </a:r>
          </a:p>
          <a:p>
            <a:r>
              <a:rPr lang="en-US" altLang="zh-TW" dirty="0"/>
              <a:t>He is now sitting in a simple room, live-streaming on his computer. He explains a fundraising plan while his teammates practice FPS games in the background.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82CE55-9E41-43A6-B398-A2534FF08F99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8659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text to image</a:t>
            </a:r>
          </a:p>
          <a:p>
            <a:r>
              <a:rPr lang="en-US" altLang="zh-TW" dirty="0"/>
              <a:t>A young male character with short, black hair , wearing black square-framed glasses.  The character is wearing a blue </a:t>
            </a:r>
            <a:r>
              <a:rPr lang="en-US" altLang="zh-TW" dirty="0" err="1"/>
              <a:t>hoodie.The</a:t>
            </a:r>
            <a:r>
              <a:rPr lang="en-US" altLang="zh-TW" dirty="0"/>
              <a:t> style is anime-inspired.</a:t>
            </a:r>
          </a:p>
          <a:p>
            <a:r>
              <a:rPr lang="en-US" altLang="zh-TW" dirty="0"/>
              <a:t>He stands proudly on a large esports tournament stage, holding a runner-up trophy with his teammates. </a:t>
            </a:r>
            <a:r>
              <a:rPr lang="en-US" altLang="zh-TW"/>
              <a:t>The stage is lit up, and the audience is cheering</a:t>
            </a: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82CE55-9E41-43A6-B398-A2534FF08F99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4448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2690A1-6822-2931-8B23-E67A4B970D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8788372-787D-823A-BAD9-12E7C3FB24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17F8F9A-CD12-4BBB-15B1-A74F5D9F2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F9841-5D8C-4398-8554-BD6FAFF346F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3822F13-83F8-8404-87FF-93A0F8C98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F2D20CE-F92B-A17E-ADDF-1D33D3877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DE6A-AF62-4C50-8FCC-E0E7A0E709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27877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D570A1-14F6-C055-FCE7-E396DB45B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5642400-DC49-361E-6D50-9716B0D0D1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D843DBA-B74B-2E38-76C2-6D993B701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F9841-5D8C-4398-8554-BD6FAFF346F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12E4A0D-874C-89C5-0100-6BCD51EA5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7CBBFAC-8AFC-0574-9A19-4E5F4AE89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DE6A-AF62-4C50-8FCC-E0E7A0E709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959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F2EB381-F2AE-DBCC-A94B-B96F797198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AF4201A-8690-B7DB-EAB3-993C0522BA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92C997D-7D8A-01F5-CDF4-E07936786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F9841-5D8C-4398-8554-BD6FAFF346F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0C1A018-23B5-1600-7749-DF51F59F4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B534282-B545-6F3B-72CC-71FC6B00E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DE6A-AF62-4C50-8FCC-E0E7A0E709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2106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831FA0-10CA-5E92-23A0-E9302825C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8EF0C28-9CF9-6687-89E5-6E50C9DB7A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625CC85-CDAE-071C-3F61-247A0B901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F9841-5D8C-4398-8554-BD6FAFF346F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2F84EF2-4DFA-29C7-2E42-0FFFBCA25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F6F0F10-A868-7BFA-9BC4-1010C695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DE6A-AF62-4C50-8FCC-E0E7A0E709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8362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87560B-E920-536D-9737-D86352B75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15B6162-35B0-AC81-2F80-350BEBDBDB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A06DE3F-9E28-C339-C9A4-364530AD0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F9841-5D8C-4398-8554-BD6FAFF346F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80F982E-F612-CCB0-632E-1C78E5992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7E04306-0728-F203-14DB-FE4C89F1D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DE6A-AF62-4C50-8FCC-E0E7A0E709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9486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4F496F-40B0-3859-1F9B-350F5A6D6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C7D5082-33D4-5348-8751-9F81243216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175A3E7-6A38-1B8E-C9B5-4817321030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D275AF4-1DDD-547B-4FE2-B592A3390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F9841-5D8C-4398-8554-BD6FAFF346F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20AFC27-F02E-0A69-A738-D1592DB66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3C19733-F30B-B00D-AD4C-F40C7E7C8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DE6A-AF62-4C50-8FCC-E0E7A0E709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9549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4FE21F-C3A3-0EED-F496-1EB936B9D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DD8FDF8-426D-FAA3-BA9C-61BA86DAE4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8507A42-BD48-65EA-748A-B82303C4F4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C79642F-26AF-1A17-8FBA-32F175E24A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3F1C3BB2-70F6-E4AA-6031-3B1D9A5226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2EA4987-FE93-6567-8359-A7D7FED45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F9841-5D8C-4398-8554-BD6FAFF346F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E06352F-EDB4-1215-CBFA-BBDA3BA91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546E5D8-28CE-0960-179B-9338CBF8F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DE6A-AF62-4C50-8FCC-E0E7A0E709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5930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31000F-3C4E-0D32-D68F-40E971B5C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BE60079-228D-3E7A-49BB-155D79CE3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F9841-5D8C-4398-8554-BD6FAFF346F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6929564-B5B8-D144-CF92-31160A9B0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92B0941-0434-F5C5-4D82-94D78BD9B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DE6A-AF62-4C50-8FCC-E0E7A0E709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8917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8BA34BA-E4EB-5D50-66F9-CFDA001DE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F9841-5D8C-4398-8554-BD6FAFF346F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62489C0-5B3E-9867-D5EB-70EA449BD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3AB171A-C6DC-9BA0-BEAF-ADC1C885F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DE6A-AF62-4C50-8FCC-E0E7A0E709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3839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86FCCB-4563-4223-D7A2-0E68E7508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0945B4-EE99-97CD-344C-5C4A14DA0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48913BE-1282-90FD-7C24-2DB26F6274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6B12CA6-09F8-64BB-2277-02E1CCEB5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F9841-5D8C-4398-8554-BD6FAFF346F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55820E7-CE4B-A294-C7AF-3A5ADD8FC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5F98ED5-E7C3-44DF-09D1-9E0D90DD9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DE6A-AF62-4C50-8FCC-E0E7A0E709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1156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2E1D8B-1C68-08A9-7592-CEBA4B3F4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27CF62E-CEBD-CF57-7353-892D43A81C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3E54F3A-46CF-CC90-2E6F-50220ECF75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8ECB95A-78DE-1CA9-178F-81B1E79AE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F9841-5D8C-4398-8554-BD6FAFF346F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8A8046C-2F8B-80FE-E67A-2E51DF027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8C4891C-F643-834E-581E-166F3B846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DE6A-AF62-4C50-8FCC-E0E7A0E709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5666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BA30D02-E415-E65C-13FE-44B1634C2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85D81AA-11C8-8E0A-F801-C44B0FBF45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6D3F913-E1AA-92D8-BC73-75285ADA13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8F9841-5D8C-4398-8554-BD6FAFF346F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4B7080F-9772-B72A-B8BB-1BED1AE52B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EBE5085-FC27-B174-7B39-0F19E6A4EA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A8DE6A-AF62-4C50-8FCC-E0E7A0E709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5244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D4B23FC0-9E39-9F19-5A05-36B46AC88E47}"/>
              </a:ext>
            </a:extLst>
          </p:cNvPr>
          <p:cNvSpPr txBox="1"/>
          <p:nvPr/>
        </p:nvSpPr>
        <p:spPr>
          <a:xfrm>
            <a:off x="6822563" y="3429000"/>
            <a:ext cx="47659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HW1-</a:t>
            </a: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人物設定</a:t>
            </a:r>
            <a:endParaRPr lang="en-US" altLang="zh-TW"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09962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3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304DC45C-CE5C-3EE9-0BE6-27C66B4E9A4D}"/>
              </a:ext>
            </a:extLst>
          </p:cNvPr>
          <p:cNvSpPr txBox="1"/>
          <p:nvPr/>
        </p:nvSpPr>
        <p:spPr>
          <a:xfrm>
            <a:off x="659919" y="672860"/>
            <a:ext cx="1557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目標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 descr="一張含有 日本動畫, 卡通, 人的臉孔, 服裝 的圖片&#10;&#10;自動產生的描述">
            <a:extLst>
              <a:ext uri="{FF2B5EF4-FFF2-40B4-BE49-F238E27FC236}">
                <a16:creationId xmlns:a16="http://schemas.microsoft.com/office/drawing/2014/main" id="{CBA1FC25-4E44-6E0B-8ACC-7C757CEFAD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-1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001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3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3EB3F28E-9DFB-D2B0-EC7A-87F5A24AD8B0}"/>
              </a:ext>
            </a:extLst>
          </p:cNvPr>
          <p:cNvSpPr txBox="1"/>
          <p:nvPr/>
        </p:nvSpPr>
        <p:spPr>
          <a:xfrm>
            <a:off x="659919" y="672860"/>
            <a:ext cx="1557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阻礙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 descr="一張含有 日本動畫, 卡通, 服裝, 虛構角色 的圖片&#10;&#10;自動產生的描述">
            <a:extLst>
              <a:ext uri="{FF2B5EF4-FFF2-40B4-BE49-F238E27FC236}">
                <a16:creationId xmlns:a16="http://schemas.microsoft.com/office/drawing/2014/main" id="{529458D0-0C1C-F281-8885-1E20677EB4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-1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723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3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4" name="文字方塊 3">
            <a:extLst>
              <a:ext uri="{FF2B5EF4-FFF2-40B4-BE49-F238E27FC236}">
                <a16:creationId xmlns:a16="http://schemas.microsoft.com/office/drawing/2014/main" id="{7A364F62-C830-7464-9666-6A38D0A66F97}"/>
              </a:ext>
            </a:extLst>
          </p:cNvPr>
          <p:cNvSpPr txBox="1"/>
          <p:nvPr/>
        </p:nvSpPr>
        <p:spPr>
          <a:xfrm>
            <a:off x="659919" y="672860"/>
            <a:ext cx="1557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努力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 descr="一張含有 日本動畫, 卡通, 漫畫, 虛構小說 的圖片&#10;&#10;自動產生的描述">
            <a:extLst>
              <a:ext uri="{FF2B5EF4-FFF2-40B4-BE49-F238E27FC236}">
                <a16:creationId xmlns:a16="http://schemas.microsoft.com/office/drawing/2014/main" id="{7A8248CC-8E5E-5E9F-3608-E4D855A8B0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-1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928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3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4" name="文字方塊 3">
            <a:extLst>
              <a:ext uri="{FF2B5EF4-FFF2-40B4-BE49-F238E27FC236}">
                <a16:creationId xmlns:a16="http://schemas.microsoft.com/office/drawing/2014/main" id="{1EB0792A-F1F5-AC7C-AB9A-089E7DBE9736}"/>
              </a:ext>
            </a:extLst>
          </p:cNvPr>
          <p:cNvSpPr txBox="1"/>
          <p:nvPr/>
        </p:nvSpPr>
        <p:spPr>
          <a:xfrm>
            <a:off x="659919" y="672860"/>
            <a:ext cx="1557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 descr="一張含有 日本動畫, 卡通, 服裝, 人的臉孔 的圖片&#10;&#10;自動產生的描述">
            <a:extLst>
              <a:ext uri="{FF2B5EF4-FFF2-40B4-BE49-F238E27FC236}">
                <a16:creationId xmlns:a16="http://schemas.microsoft.com/office/drawing/2014/main" id="{04997EB7-5552-1FDD-0114-4DCC6F095C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138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3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4" name="文字方塊 3">
            <a:extLst>
              <a:ext uri="{FF2B5EF4-FFF2-40B4-BE49-F238E27FC236}">
                <a16:creationId xmlns:a16="http://schemas.microsoft.com/office/drawing/2014/main" id="{A72CA412-9309-E1DE-3C16-C9C9F0A21D2B}"/>
              </a:ext>
            </a:extLst>
          </p:cNvPr>
          <p:cNvSpPr txBox="1"/>
          <p:nvPr/>
        </p:nvSpPr>
        <p:spPr>
          <a:xfrm>
            <a:off x="659919" y="672860"/>
            <a:ext cx="1557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意外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 descr="一張含有 日本動畫, 卡通, 人的臉孔, 服裝 的圖片&#10;&#10;自動產生的描述">
            <a:extLst>
              <a:ext uri="{FF2B5EF4-FFF2-40B4-BE49-F238E27FC236}">
                <a16:creationId xmlns:a16="http://schemas.microsoft.com/office/drawing/2014/main" id="{E555047F-0C07-8100-BAFC-A7BC45BB72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993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3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4" name="文字方塊 3">
            <a:extLst>
              <a:ext uri="{FF2B5EF4-FFF2-40B4-BE49-F238E27FC236}">
                <a16:creationId xmlns:a16="http://schemas.microsoft.com/office/drawing/2014/main" id="{FA324B72-C4FE-1FEE-66F7-72B8ADACD80E}"/>
              </a:ext>
            </a:extLst>
          </p:cNvPr>
          <p:cNvSpPr txBox="1"/>
          <p:nvPr/>
        </p:nvSpPr>
        <p:spPr>
          <a:xfrm>
            <a:off x="659919" y="672860"/>
            <a:ext cx="1557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轉彎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 descr="一張含有 服裝, 卡通, 人的臉孔, 人員 的圖片&#10;&#10;自動產生的描述">
            <a:extLst>
              <a:ext uri="{FF2B5EF4-FFF2-40B4-BE49-F238E27FC236}">
                <a16:creationId xmlns:a16="http://schemas.microsoft.com/office/drawing/2014/main" id="{71B2CDAE-3463-DA97-F2E4-936AB96FD7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746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3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4" name="文字方塊 3">
            <a:extLst>
              <a:ext uri="{FF2B5EF4-FFF2-40B4-BE49-F238E27FC236}">
                <a16:creationId xmlns:a16="http://schemas.microsoft.com/office/drawing/2014/main" id="{195C81EE-F955-5652-E88C-DAE6CAB7B67E}"/>
              </a:ext>
            </a:extLst>
          </p:cNvPr>
          <p:cNvSpPr txBox="1"/>
          <p:nvPr/>
        </p:nvSpPr>
        <p:spPr>
          <a:xfrm>
            <a:off x="659919" y="672860"/>
            <a:ext cx="1557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結局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 descr="一張含有 服裝, 人的臉孔, 卡通, 人員 的圖片&#10;&#10;自動產生的描述">
            <a:extLst>
              <a:ext uri="{FF2B5EF4-FFF2-40B4-BE49-F238E27FC236}">
                <a16:creationId xmlns:a16="http://schemas.microsoft.com/office/drawing/2014/main" id="{B1A40BE2-79C9-65B6-6DFA-6D0AA353E8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-1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917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433</Words>
  <Application>Microsoft Office PowerPoint</Application>
  <PresentationFormat>寬螢幕</PresentationFormat>
  <Paragraphs>36</Paragraphs>
  <Slides>8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微軟正黑體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林祈諺</dc:creator>
  <cp:lastModifiedBy>林祈諺</cp:lastModifiedBy>
  <cp:revision>6</cp:revision>
  <dcterms:created xsi:type="dcterms:W3CDTF">2024-10-22T10:53:10Z</dcterms:created>
  <dcterms:modified xsi:type="dcterms:W3CDTF">2024-10-30T16:20:22Z</dcterms:modified>
</cp:coreProperties>
</file>

<file path=docProps/thumbnail.jpeg>
</file>